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0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D7A3-E9C4-43AB-AAD7-A328C565D1B5}" type="datetimeFigureOut">
              <a:rPr lang="ar-IQ" smtClean="0"/>
              <a:t>25/01/1441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4A56-ED46-4DE6-BC5A-F99C1136D6D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62044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D7A3-E9C4-43AB-AAD7-A328C565D1B5}" type="datetimeFigureOut">
              <a:rPr lang="ar-IQ" smtClean="0"/>
              <a:t>25/01/1441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4A56-ED46-4DE6-BC5A-F99C1136D6D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08010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D7A3-E9C4-43AB-AAD7-A328C565D1B5}" type="datetimeFigureOut">
              <a:rPr lang="ar-IQ" smtClean="0"/>
              <a:t>25/01/1441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4A56-ED46-4DE6-BC5A-F99C1136D6D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72279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D7A3-E9C4-43AB-AAD7-A328C565D1B5}" type="datetimeFigureOut">
              <a:rPr lang="ar-IQ" smtClean="0"/>
              <a:t>25/01/1441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4A56-ED46-4DE6-BC5A-F99C1136D6D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29711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D7A3-E9C4-43AB-AAD7-A328C565D1B5}" type="datetimeFigureOut">
              <a:rPr lang="ar-IQ" smtClean="0"/>
              <a:t>25/01/1441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4A56-ED46-4DE6-BC5A-F99C1136D6D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07651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D7A3-E9C4-43AB-AAD7-A328C565D1B5}" type="datetimeFigureOut">
              <a:rPr lang="ar-IQ" smtClean="0"/>
              <a:t>25/01/1441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4A56-ED46-4DE6-BC5A-F99C1136D6D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84716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D7A3-E9C4-43AB-AAD7-A328C565D1B5}" type="datetimeFigureOut">
              <a:rPr lang="ar-IQ" smtClean="0"/>
              <a:t>25/01/1441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4A56-ED46-4DE6-BC5A-F99C1136D6D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37435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D7A3-E9C4-43AB-AAD7-A328C565D1B5}" type="datetimeFigureOut">
              <a:rPr lang="ar-IQ" smtClean="0"/>
              <a:t>25/01/1441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4A56-ED46-4DE6-BC5A-F99C1136D6D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32256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D7A3-E9C4-43AB-AAD7-A328C565D1B5}" type="datetimeFigureOut">
              <a:rPr lang="ar-IQ" smtClean="0"/>
              <a:t>25/01/1441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4A56-ED46-4DE6-BC5A-F99C1136D6D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27839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D7A3-E9C4-43AB-AAD7-A328C565D1B5}" type="datetimeFigureOut">
              <a:rPr lang="ar-IQ" smtClean="0"/>
              <a:t>25/01/1441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4A56-ED46-4DE6-BC5A-F99C1136D6D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33699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D7A3-E9C4-43AB-AAD7-A328C565D1B5}" type="datetimeFigureOut">
              <a:rPr lang="ar-IQ" smtClean="0"/>
              <a:t>25/01/1441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4A56-ED46-4DE6-BC5A-F99C1136D6D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11541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1D7A3-E9C4-43AB-AAD7-A328C565D1B5}" type="datetimeFigureOut">
              <a:rPr lang="ar-IQ" smtClean="0"/>
              <a:t>25/01/1441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44A56-ED46-4DE6-BC5A-F99C1136D6D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76764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33" y="90311"/>
            <a:ext cx="11871333" cy="658142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93534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24" y="90153"/>
            <a:ext cx="11616745" cy="660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094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88" y="167424"/>
            <a:ext cx="11938716" cy="21636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2092" y="2176529"/>
            <a:ext cx="3912457" cy="449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521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20" y="157945"/>
            <a:ext cx="8371267" cy="65421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0514" y="304031"/>
            <a:ext cx="3309870" cy="624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471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05" y="93348"/>
            <a:ext cx="5081113" cy="9273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04" y="1020676"/>
            <a:ext cx="11976479" cy="540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568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10" y="128789"/>
            <a:ext cx="11964473" cy="638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635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67" y="108959"/>
            <a:ext cx="11809927" cy="636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472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11" y="141751"/>
            <a:ext cx="8500055" cy="61946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5966" y="141750"/>
            <a:ext cx="3464417" cy="659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980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68" y="118001"/>
            <a:ext cx="11638859" cy="33464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068" y="4456090"/>
            <a:ext cx="11844921" cy="128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879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91" y="259570"/>
            <a:ext cx="11940617" cy="633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749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04" y="115910"/>
            <a:ext cx="11861442" cy="659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143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6260" y="569103"/>
            <a:ext cx="6905711" cy="21512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105" y="14417"/>
            <a:ext cx="4014714" cy="6570133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flipH="1">
            <a:off x="4274819" y="2057400"/>
            <a:ext cx="542923" cy="3811588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7700" y="3193872"/>
            <a:ext cx="7635241" cy="349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69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48" y="103030"/>
            <a:ext cx="11987503" cy="663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806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89" y="159264"/>
            <a:ext cx="11835685" cy="642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451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68" y="193184"/>
            <a:ext cx="11848564" cy="649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48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68" y="201805"/>
            <a:ext cx="11848564" cy="24126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68" y="3528810"/>
            <a:ext cx="11951594" cy="251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440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10" y="257576"/>
            <a:ext cx="11938715" cy="643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189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89" y="167425"/>
            <a:ext cx="11938716" cy="647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601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82" y="257577"/>
            <a:ext cx="11861443" cy="633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577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77" y="90152"/>
            <a:ext cx="11745533" cy="663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37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0</Words>
  <Application>Microsoft Office PowerPoint</Application>
  <PresentationFormat>Widescreen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DR.Ahmed Saker 2O14</dc:creator>
  <cp:lastModifiedBy>DR.Ahmed Saker 2O14</cp:lastModifiedBy>
  <cp:revision>29</cp:revision>
  <dcterms:created xsi:type="dcterms:W3CDTF">2019-09-18T07:28:25Z</dcterms:created>
  <dcterms:modified xsi:type="dcterms:W3CDTF">2019-09-24T08:12:28Z</dcterms:modified>
</cp:coreProperties>
</file>